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8" r:id="rId2"/>
    <p:sldId id="260" r:id="rId3"/>
    <p:sldId id="265" r:id="rId4"/>
    <p:sldId id="262" r:id="rId5"/>
    <p:sldId id="264" r:id="rId6"/>
    <p:sldId id="266" r:id="rId7"/>
    <p:sldId id="273" r:id="rId8"/>
    <p:sldId id="282" r:id="rId9"/>
    <p:sldId id="277" r:id="rId10"/>
    <p:sldId id="268" r:id="rId11"/>
    <p:sldId id="270" r:id="rId12"/>
    <p:sldId id="278" r:id="rId13"/>
    <p:sldId id="286" r:id="rId14"/>
    <p:sldId id="287" r:id="rId15"/>
    <p:sldId id="275" r:id="rId16"/>
    <p:sldId id="276" r:id="rId17"/>
    <p:sldId id="288" r:id="rId18"/>
    <p:sldId id="280" r:id="rId19"/>
    <p:sldId id="281" r:id="rId20"/>
    <p:sldId id="284" r:id="rId21"/>
    <p:sldId id="285" r:id="rId22"/>
    <p:sldId id="272" r:id="rId23"/>
    <p:sldId id="263" r:id="rId24"/>
    <p:sldId id="25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3E"/>
    <a:srgbClr val="3F14AC"/>
    <a:srgbClr val="0D29B3"/>
    <a:srgbClr val="191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9EBDC-EF00-4317-83FA-9BAF72706000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38A52-C6E6-4E4B-8004-F874EED8C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718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38A52-C6E6-4E4B-8004-F874EED8CF2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789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38A52-C6E6-4E4B-8004-F874EED8CF2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717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7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Click="0" advTm="7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 advTm="7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7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7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Click="0" advTm="7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7000">
    <p:pull/>
  </p:transition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итя\Desktop\ФОТО к ПРЕЗЕНТ\71594665_F41ED270AA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23" y="-24694"/>
            <a:ext cx="9171123" cy="719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7175351" cy="1505135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i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Добро</a:t>
            </a:r>
            <a:br>
              <a:rPr lang="ru-RU" sz="3600" i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3600" i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пожаловать </a:t>
            </a:r>
            <a:br>
              <a:rPr lang="ru-RU" sz="3600" i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3600" i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в группу</a:t>
            </a:r>
            <a:br>
              <a:rPr lang="ru-RU" sz="3600" i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3600" i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«Дружная семейка»</a:t>
            </a:r>
            <a:r>
              <a:rPr lang="ru-RU" sz="4000" i="1" dirty="0">
                <a:solidFill>
                  <a:srgbClr val="008A3E"/>
                </a:solidFill>
              </a:rPr>
              <a:t/>
            </a:r>
            <a:br>
              <a:rPr lang="ru-RU" sz="4000" i="1" dirty="0">
                <a:solidFill>
                  <a:srgbClr val="008A3E"/>
                </a:solidFill>
              </a:rPr>
            </a:br>
            <a:r>
              <a:rPr lang="ru-RU" sz="4000" i="1" dirty="0">
                <a:solidFill>
                  <a:srgbClr val="008A3E"/>
                </a:solidFill>
              </a:rPr>
              <a:t/>
            </a:r>
            <a:br>
              <a:rPr lang="ru-RU" sz="4000" i="1" dirty="0">
                <a:solidFill>
                  <a:srgbClr val="008A3E"/>
                </a:solidFill>
              </a:rPr>
            </a:br>
            <a:r>
              <a:rPr lang="ru-RU" sz="2400" i="1" dirty="0">
                <a:solidFill>
                  <a:srgbClr val="008A3E"/>
                </a:solidFill>
              </a:rPr>
              <a:t>МБДОУ ДС № 7</a:t>
            </a:r>
          </a:p>
        </p:txBody>
      </p:sp>
      <p:pic>
        <p:nvPicPr>
          <p:cNvPr id="8" name="дети - Песенка про детский сад 2_(Audio-VK4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72560"/>
      </p:ext>
    </p:extLst>
  </p:cSld>
  <p:clrMapOvr>
    <a:masterClrMapping/>
  </p:clrMapOvr>
  <p:transition spd="slow" advClick="0" advTm="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332656"/>
            <a:ext cx="4824536" cy="2304255"/>
          </a:xfrm>
        </p:spPr>
        <p:txBody>
          <a:bodyPr>
            <a:no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 успешней  развиваться,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Нужно спортом заниматься.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Нам полезно без сомнения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Все, что связано с движением.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Будем вместе мы играть,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Бегать, прыгать и скакать!</a:t>
            </a:r>
          </a:p>
          <a:p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706271" y="332656"/>
            <a:ext cx="319991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спорта</a:t>
            </a:r>
          </a:p>
          <a:p>
            <a:pPr algn="ctr"/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Здоровячок</a:t>
            </a: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C316738-C1B3-47CC-9FAD-EF19E611D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86637" y="1970633"/>
            <a:ext cx="2540902" cy="1905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C751F54-1B3B-4DC1-BBEB-E86B9B0271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8" y="3096344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845256A-1540-4BEE-B8AA-008CB863A8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82743" y="4403838"/>
            <a:ext cx="2424578" cy="1818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4967989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260350"/>
            <a:ext cx="5399088" cy="3475038"/>
          </a:xfrm>
        </p:spPr>
        <p:txBody>
          <a:bodyPr/>
          <a:lstStyle/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4112" y="508518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дорогу перейти,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в транспорте себя вести.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Запомним мы с тобой, играя,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равила </a:t>
            </a: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безопасности изучая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86118" y="332656"/>
            <a:ext cx="301877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</a:t>
            </a:r>
          </a:p>
          <a:p>
            <a:pPr algn="ctr"/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безопасности</a:t>
            </a:r>
            <a:endParaRPr lang="ru-RU" sz="32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998" y="467168"/>
            <a:ext cx="3469056" cy="2601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FBDEE03-F1D6-444E-A9CD-B50EC2F67C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68" y="1610146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4F6C0CF-04A5-4649-9304-7EDE08FE2D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34" y="3717032"/>
            <a:ext cx="3348173" cy="2511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5073275"/>
      </p:ext>
    </p:extLst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5400600" cy="3474720"/>
          </a:xfrm>
        </p:spPr>
        <p:txBody>
          <a:bodyPr/>
          <a:lstStyle/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2854" y="219513"/>
            <a:ext cx="76963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сюжетной игры «Мы играем»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52" y="959373"/>
            <a:ext cx="2606040" cy="347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46223" y="95937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Играя мы учимся, играя живём.</a:t>
            </a: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игрой интересной </a:t>
            </a: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мир познаём!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65D1DF0-22D0-47CE-BC8A-5F31FB2783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04437" y="5053070"/>
            <a:ext cx="1927414" cy="1445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EDDAD74-DE13-4EF7-B372-966EDBE21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6705952" y="5081785"/>
            <a:ext cx="1921762" cy="1441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29E3A5A-AC6C-4ED2-A87C-CEA05D7E1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07" y="2523415"/>
            <a:ext cx="4163509" cy="3122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0102664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404664"/>
            <a:ext cx="5629616" cy="2016223"/>
          </a:xfrm>
        </p:spPr>
        <p:txBody>
          <a:bodyPr>
            <a:no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Учим мы стихи и песни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нашей группе дошколят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Места нет для нас чудесней,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Чем любимый детский сад!</a:t>
            </a:r>
          </a:p>
          <a:p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413314" y="404664"/>
            <a:ext cx="277672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</a:t>
            </a:r>
          </a:p>
          <a:p>
            <a:pPr algn="ctr"/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Речевичок</a:t>
            </a: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1" y="1988840"/>
            <a:ext cx="3598984" cy="2699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FDA53D9-B0A1-4ABC-BCF8-D2F6ADD4F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07461" y="2023038"/>
            <a:ext cx="3153901" cy="2365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AB40A70-5C63-477A-B6D0-5BD4615CC4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403" y="4809484"/>
            <a:ext cx="2363755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1404667"/>
      </p:ext>
    </p:extLst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260648"/>
            <a:ext cx="4392488" cy="2064474"/>
          </a:xfrm>
        </p:spPr>
        <p:txBody>
          <a:bodyPr>
            <a:no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героев сказок любим</a:t>
            </a:r>
            <a:r>
              <a:rPr lang="ru-RU" sz="20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endParaRPr lang="ru-RU" sz="2000" b="1" dirty="0">
              <a:solidFill>
                <a:srgbClr val="008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Книжки очень бережём</a:t>
            </a:r>
            <a:r>
              <a:rPr lang="ru-RU" sz="20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endParaRPr lang="ru-RU" sz="2000" b="1" dirty="0">
              <a:solidFill>
                <a:srgbClr val="008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читать их сами будем</a:t>
            </a:r>
            <a:r>
              <a:rPr lang="ru-RU" sz="20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rgbClr val="008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Только малость подрастём!</a:t>
            </a: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801688" y="487522"/>
            <a:ext cx="35269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Книжный уголок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3EFC3DC-BD4E-4386-AFD5-7C13AF5F76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52570" y="2202498"/>
            <a:ext cx="4589579" cy="3442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41F8298-D825-435A-A873-3EA33D25F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4238" y="2188467"/>
            <a:ext cx="4477342" cy="335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1701988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998396"/>
            <a:ext cx="4392488" cy="3474720"/>
          </a:xfrm>
        </p:spPr>
        <p:txBody>
          <a:bodyPr>
            <a:norm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с фигурами знакомы,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 цифры много узнаём,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математики законы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постигать не устаём!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76468" y="260648"/>
            <a:ext cx="75424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математики «Сосчитай-ка»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22" y="2505117"/>
            <a:ext cx="5376596" cy="4032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0234598"/>
      </p:ext>
    </p:extLst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5400600" cy="3474720"/>
          </a:xfrm>
        </p:spPr>
        <p:txBody>
          <a:bodyPr/>
          <a:lstStyle/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097" y="136809"/>
            <a:ext cx="76338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творчества «Умелые ручки»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052735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Всё умеем делать сами – </a:t>
            </a: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Клеить, рисовать, лепить.</a:t>
            </a: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Ведь с умелыми руками</a:t>
            </a: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Веселей на свете жить!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8B12014-E08B-4E67-BB07-9BE4F62CD8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40" y="918965"/>
            <a:ext cx="3558916" cy="2669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FB2B562-FE13-4DCB-A392-EE56FBC9C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28" y="3168261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C0DD868-B5F6-41EF-9453-271FD8A1E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60" y="3856156"/>
            <a:ext cx="3558917" cy="2669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8964713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5400600" cy="3474720"/>
          </a:xfrm>
        </p:spPr>
        <p:txBody>
          <a:bodyPr/>
          <a:lstStyle/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49336" y="136809"/>
            <a:ext cx="52453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развивающих игр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268760"/>
            <a:ext cx="45365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игры у нас познавательные</a:t>
            </a: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Учимся быть мы внимательными!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2776"/>
            <a:ext cx="3726414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B4485A3-A164-42F8-B581-2A125FBBC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2" y="3166217"/>
            <a:ext cx="3241920" cy="2431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4000821"/>
      </p:ext>
    </p:extLst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49080"/>
            <a:ext cx="3029967" cy="227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9308504" cy="3474720"/>
          </a:xfrm>
        </p:spPr>
        <p:txBody>
          <a:bodyPr>
            <a:norm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нашей группе – просто класс! Есть что хочешь «про запас»! 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Можно опыты поставить – удивиться всех заставить.</a:t>
            </a:r>
          </a:p>
          <a:p>
            <a:pPr marL="45720" indent="0">
              <a:buNone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18511" y="1305437"/>
            <a:ext cx="47596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</a:t>
            </a:r>
          </a:p>
          <a:p>
            <a:pPr algn="ctr"/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экспериментирования</a:t>
            </a:r>
          </a:p>
          <a:p>
            <a:pPr algn="ctr"/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«Хочу всё знать»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99" y="1412776"/>
            <a:ext cx="3029966" cy="227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3495060-0B29-4D95-84D7-7D61FB9891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96" y="3200672"/>
            <a:ext cx="4211960" cy="315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9676077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586135"/>
            <a:ext cx="849694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</a:t>
            </a: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природы «В царстве растений» </a:t>
            </a:r>
            <a:endParaRPr lang="ru-RU" sz="32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4464496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DD418C0-40AB-43D6-9623-355EFA3B8E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33411" y="2126844"/>
            <a:ext cx="4560412" cy="342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09727" y="141277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будет летом и </a:t>
            </a:r>
            <a:r>
              <a:rPr lang="ru-RU" sz="20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весной</a:t>
            </a:r>
            <a:endParaRPr lang="ru-RU" sz="2000" b="1" dirty="0">
              <a:solidFill>
                <a:srgbClr val="008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Прекрасная погода</a:t>
            </a:r>
            <a:r>
              <a:rPr lang="ru-RU" sz="20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000" b="1" dirty="0">
              <a:solidFill>
                <a:srgbClr val="008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в группе нашей и </a:t>
            </a:r>
            <a:r>
              <a:rPr lang="ru-RU" sz="20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зимой</a:t>
            </a:r>
            <a:endParaRPr lang="ru-RU" sz="2000" b="1" dirty="0">
              <a:solidFill>
                <a:srgbClr val="008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нас живет природа!!</a:t>
            </a:r>
          </a:p>
        </p:txBody>
      </p:sp>
    </p:spTree>
    <p:extLst>
      <p:ext uri="{BB962C8B-B14F-4D97-AF65-F5344CB8AC3E}">
        <p14:creationId xmlns:p14="http://schemas.microsoft.com/office/powerpoint/2010/main" val="1086848282"/>
      </p:ext>
    </p:extLst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7823423" cy="2081199"/>
          </a:xfrm>
        </p:spPr>
        <p:txBody>
          <a:bodyPr/>
          <a:lstStyle/>
          <a:p>
            <a:pPr marL="0" indent="0">
              <a:buNone/>
            </a:pP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Группа № 12 «Дружная семейка»</a:t>
            </a:r>
            <a:b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девиз:</a:t>
            </a:r>
            <a:r>
              <a:rPr lang="ru-RU" sz="20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>Мы детишки хоть куда,</a:t>
            </a:r>
            <a:b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>Для игры и для труда,</a:t>
            </a:r>
            <a:b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>Все вопросы зададим,</a:t>
            </a:r>
            <a:b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>Мы ответы знать хотим.</a:t>
            </a:r>
            <a:b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>Почему же, от чего же,</a:t>
            </a:r>
            <a:b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>Все и вся нас всех тревожит</a:t>
            </a:r>
            <a:b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>Что же, где, когда, зачем,</a:t>
            </a:r>
            <a:b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>Все нам интересно всем.</a:t>
            </a:r>
            <a:b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Девиз воспитателей:</a:t>
            </a:r>
            <a:r>
              <a:rPr lang="ru-RU" sz="2000" i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>Дети – наше будущее!</a:t>
            </a:r>
            <a:b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u="sng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Какими мы видим своих детей:</a:t>
            </a:r>
            <a: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>Любознательными,  умными, самостоятельными, целеустремлёнными, смелыми и сильными.</a:t>
            </a:r>
            <a:b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>А самое важное – здоровыми!</a:t>
            </a:r>
            <a:b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i="1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витя\Desktop\ФОТО к ПРЕЗЕНТ\0_802d8_53263e94_X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97" y="1484784"/>
            <a:ext cx="2849284" cy="234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014487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91932"/>
            <a:ext cx="5400600" cy="3474720"/>
          </a:xfrm>
        </p:spPr>
        <p:txBody>
          <a:bodyPr/>
          <a:lstStyle/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67290" y="136809"/>
            <a:ext cx="40094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Спальная комната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83161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Поиграли дети дружно</a:t>
            </a: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спать ложиться нужно</a:t>
            </a: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Наступает тихий час</a:t>
            </a: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Тишина нужна сейчас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204864"/>
            <a:ext cx="5688632" cy="4266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1412923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5400600" cy="3474720"/>
          </a:xfrm>
        </p:spPr>
        <p:txBody>
          <a:bodyPr/>
          <a:lstStyle/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70734" y="136809"/>
            <a:ext cx="46025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Санитарная комната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1268760"/>
            <a:ext cx="44859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Моем руки с улицы и перед едой</a:t>
            </a: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туалета, после игровой!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24" y="2811893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55" y="1002799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2539C54-C24A-4347-AEDC-E491B08D3B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306" y="4280340"/>
            <a:ext cx="2459765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0938378"/>
      </p:ext>
    </p:extLst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D2D31FB-25E0-456B-96D6-4A85BFD18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1" y="3212976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39" y="294968"/>
            <a:ext cx="8820472" cy="1765880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общем, в нашей группе чудной </a:t>
            </a:r>
            <a:br>
              <a:rPr lang="ru-RU" sz="2000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000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Всё, что хочешь, всё, что нужно,</a:t>
            </a:r>
            <a:br>
              <a:rPr lang="ru-RU" sz="2000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000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Вмиг найдёшь без промедления,</a:t>
            </a:r>
            <a:br>
              <a:rPr lang="ru-RU" sz="2000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000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Лишь бы было к тому стремление!</a:t>
            </a:r>
            <a:r>
              <a:rPr lang="ru-RU" sz="2400" b="0" dirty="0">
                <a:solidFill>
                  <a:srgbClr val="008A3E"/>
                </a:solidFill>
                <a:effectLst/>
              </a:rPr>
              <a:t/>
            </a:r>
            <a:br>
              <a:rPr lang="ru-RU" sz="2400" b="0" dirty="0">
                <a:solidFill>
                  <a:srgbClr val="008A3E"/>
                </a:solidFill>
                <a:effectLst/>
              </a:rPr>
            </a:br>
            <a:endParaRPr lang="ru-RU" sz="2400" b="0" dirty="0">
              <a:solidFill>
                <a:srgbClr val="008A3E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89" y="1717941"/>
            <a:ext cx="4560727" cy="3422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709756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8F881DB-0C21-4F05-8B83-C445F85344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18" y="3140969"/>
            <a:ext cx="4248918" cy="3186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44008" y="322737"/>
            <a:ext cx="3960440" cy="2530199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i="1" dirty="0" smtClean="0">
                <a:solidFill>
                  <a:srgbClr val="3F14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Наш участок</a:t>
            </a:r>
            <a:endParaRPr lang="ru-RU" sz="3200" i="1" dirty="0">
              <a:solidFill>
                <a:srgbClr val="3F14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4155327" y="731839"/>
            <a:ext cx="4617807" cy="2193106"/>
          </a:xfrm>
        </p:spPr>
        <p:txBody>
          <a:bodyPr>
            <a:normAutofit fontScale="47500" lnSpcReduction="20000"/>
          </a:bodyPr>
          <a:lstStyle/>
          <a:p>
            <a:pPr marL="45720" indent="0" algn="ctr">
              <a:buNone/>
            </a:pPr>
            <a:r>
              <a:rPr lang="ru-RU" sz="4200" i="1" dirty="0">
                <a:solidFill>
                  <a:schemeClr val="tx1"/>
                </a:solidFill>
              </a:rPr>
              <a:t> </a:t>
            </a:r>
            <a:endParaRPr lang="ru-RU" sz="4200" i="1" dirty="0" smtClean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r>
              <a:rPr lang="ru-RU" sz="42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Весело </a:t>
            </a:r>
            <a:r>
              <a:rPr lang="ru-RU" sz="42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 саду у нас, </a:t>
            </a:r>
            <a:endParaRPr lang="ru-RU" sz="4200" b="1" dirty="0" smtClean="0">
              <a:solidFill>
                <a:srgbClr val="008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" indent="0" algn="ctr">
              <a:buNone/>
            </a:pPr>
            <a:r>
              <a:rPr lang="ru-RU" sz="42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Здесь </a:t>
            </a:r>
            <a:r>
              <a:rPr lang="ru-RU" sz="42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проводим время класс! Здесь с друзьями мы играем, Веселимся и гуляем.</a:t>
            </a:r>
            <a:r>
              <a:rPr lang="ru-RU" sz="4200" dirty="0"/>
              <a:t/>
            </a:r>
            <a:br>
              <a:rPr lang="ru-RU" sz="4200" dirty="0"/>
            </a:br>
            <a:r>
              <a:rPr lang="ru-RU" sz="9600" dirty="0"/>
              <a:t/>
            </a:r>
            <a:br>
              <a:rPr lang="ru-RU" sz="9600" dirty="0"/>
            </a:br>
            <a:r>
              <a:rPr lang="ru-RU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78E8380-841A-4380-9FB7-0B8EAAC1B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86" y="322737"/>
            <a:ext cx="4141684" cy="3106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80E6BDC-DABD-4623-9A29-637FC51E3C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1049"/>
            <a:ext cx="3158883" cy="236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3310778"/>
      </p:ext>
    </p:extLst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9600" i="1" dirty="0">
                <a:solidFill>
                  <a:srgbClr val="FF0000"/>
                </a:solidFill>
              </a:rPr>
              <a:t>Спасибо!</a:t>
            </a:r>
            <a:r>
              <a:rPr lang="ru-RU" sz="9600" i="1" dirty="0">
                <a:solidFill>
                  <a:srgbClr val="00B050"/>
                </a:solidFill>
              </a:rPr>
              <a:t/>
            </a:r>
            <a:br>
              <a:rPr lang="ru-RU" sz="9600" i="1" dirty="0">
                <a:solidFill>
                  <a:srgbClr val="00B050"/>
                </a:solidFill>
              </a:rPr>
            </a:br>
            <a:r>
              <a:rPr lang="ru-RU" sz="9600" i="1" dirty="0">
                <a:solidFill>
                  <a:srgbClr val="00B050"/>
                </a:solidFill>
              </a:rPr>
              <a:t>Были рады </a:t>
            </a:r>
            <a:br>
              <a:rPr lang="ru-RU" sz="9600" i="1" dirty="0">
                <a:solidFill>
                  <a:srgbClr val="00B050"/>
                </a:solidFill>
              </a:rPr>
            </a:br>
            <a:r>
              <a:rPr lang="ru-RU" sz="9600" i="1" dirty="0">
                <a:solidFill>
                  <a:srgbClr val="00B050"/>
                </a:solidFill>
              </a:rPr>
              <a:t>встречи </a:t>
            </a:r>
            <a:br>
              <a:rPr lang="ru-RU" sz="9600" i="1" dirty="0">
                <a:solidFill>
                  <a:srgbClr val="00B050"/>
                </a:solidFill>
              </a:rPr>
            </a:br>
            <a:r>
              <a:rPr lang="ru-RU" sz="9600" i="1" dirty="0">
                <a:solidFill>
                  <a:srgbClr val="00B050"/>
                </a:solidFill>
              </a:rPr>
              <a:t>с Вами!</a:t>
            </a:r>
          </a:p>
        </p:txBody>
      </p:sp>
    </p:spTree>
    <p:extLst>
      <p:ext uri="{BB962C8B-B14F-4D97-AF65-F5344CB8AC3E}">
        <p14:creationId xmlns:p14="http://schemas.microsoft.com/office/powerpoint/2010/main" val="42565696"/>
      </p:ext>
    </p:extLst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6652" y="188640"/>
            <a:ext cx="7004248" cy="3729568"/>
          </a:xfrm>
        </p:spPr>
        <p:txBody>
          <a:bodyPr/>
          <a:lstStyle/>
          <a:p>
            <a:pPr marL="45720" indent="0">
              <a:buNone/>
            </a:pPr>
            <a:r>
              <a:rPr lang="ru-RU" sz="2800" b="1" dirty="0">
                <a:solidFill>
                  <a:schemeClr val="tx1"/>
                </a:solidFill>
              </a:rPr>
              <a:t>Воспитатели:</a:t>
            </a:r>
          </a:p>
          <a:p>
            <a:pPr marL="0" lvl="1" indent="0">
              <a:buNone/>
            </a:pPr>
            <a:r>
              <a:rPr lang="ru-RU" sz="3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Кашаева</a:t>
            </a:r>
            <a:r>
              <a:rPr lang="ru-RU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Ирина Николаевна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 со средним специальным педагогическим образованием, высшей квалификационной категорией, стаж работы 37 лет.</a:t>
            </a:r>
            <a:r>
              <a:rPr lang="ru-RU" sz="2400" b="1" u="sng" dirty="0">
                <a:solidFill>
                  <a:schemeClr val="tx1"/>
                </a:solidFill>
              </a:rPr>
              <a:t/>
            </a:r>
            <a:br>
              <a:rPr lang="ru-RU" sz="2400" b="1" u="sng" dirty="0">
                <a:solidFill>
                  <a:schemeClr val="tx1"/>
                </a:solidFill>
              </a:rPr>
            </a:b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717032"/>
            <a:ext cx="662473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Чехлова</a:t>
            </a:r>
            <a:r>
              <a:rPr lang="ru-RU" sz="32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Ольга Вячеславовна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педагог с высшим педагогическим образованием,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первой квалификационной категорией, стаж работы 16 лет.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" name="Picture 2" descr="C:\Users\Home\Desktop\Дом\Я\р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344" y="836712"/>
            <a:ext cx="152706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774" y="4149080"/>
            <a:ext cx="20162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220489"/>
      </p:ext>
    </p:extLst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итя\Desktop\ФОТО к ПРЕЗЕНТ\1252902989_yu021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3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692696"/>
            <a:ext cx="7696944" cy="3474720"/>
          </a:xfrm>
        </p:spPr>
        <p:txBody>
          <a:bodyPr>
            <a:noAutofit/>
          </a:bodyPr>
          <a:lstStyle/>
          <a:p>
            <a:endParaRPr lang="ru-RU" sz="2000" dirty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r>
              <a:rPr lang="ru-RU" sz="1800" b="1" dirty="0">
                <a:solidFill>
                  <a:srgbClr val="3F14AC"/>
                </a:solidFill>
                <a:latin typeface="Times New Roman" pitchFamily="18" charset="0"/>
                <a:cs typeface="Times New Roman" pitchFamily="18" charset="0"/>
              </a:rPr>
              <a:t>В нашу Дружную семейку </a:t>
            </a:r>
          </a:p>
          <a:p>
            <a:pPr marL="45720" indent="0" algn="ctr">
              <a:buNone/>
            </a:pPr>
            <a:r>
              <a:rPr lang="ru-RU" sz="1800" b="1" dirty="0">
                <a:solidFill>
                  <a:srgbClr val="3F14AC"/>
                </a:solidFill>
                <a:latin typeface="Times New Roman" pitchFamily="18" charset="0"/>
                <a:cs typeface="Times New Roman" pitchFamily="18" charset="0"/>
              </a:rPr>
              <a:t>Дети с радостью  идут,</a:t>
            </a:r>
          </a:p>
          <a:p>
            <a:pPr marL="45720" indent="0" algn="ctr">
              <a:buNone/>
            </a:pPr>
            <a:r>
              <a:rPr lang="ru-RU" sz="1800" b="1" dirty="0">
                <a:solidFill>
                  <a:srgbClr val="3F14AC"/>
                </a:solidFill>
                <a:latin typeface="Times New Roman" pitchFamily="18" charset="0"/>
                <a:cs typeface="Times New Roman" pitchFamily="18" charset="0"/>
              </a:rPr>
              <a:t>И девчонкам, и мальчишкам,</a:t>
            </a:r>
          </a:p>
          <a:p>
            <a:pPr marL="45720" indent="0" algn="ctr">
              <a:buNone/>
            </a:pPr>
            <a:r>
              <a:rPr lang="ru-RU" sz="1800" b="1" dirty="0">
                <a:solidFill>
                  <a:srgbClr val="3F14AC"/>
                </a:solidFill>
                <a:latin typeface="Times New Roman" pitchFamily="18" charset="0"/>
                <a:cs typeface="Times New Roman" pitchFamily="18" charset="0"/>
              </a:rPr>
              <a:t>Очень нравится жить тут!</a:t>
            </a:r>
          </a:p>
          <a:p>
            <a:pPr marL="45720" indent="0" algn="ctr">
              <a:buNone/>
            </a:pPr>
            <a:r>
              <a:rPr lang="ru-RU" sz="1800" b="1" dirty="0">
                <a:solidFill>
                  <a:srgbClr val="3F14AC"/>
                </a:solidFill>
                <a:latin typeface="Times New Roman" pitchFamily="18" charset="0"/>
                <a:cs typeface="Times New Roman" pitchFamily="18" charset="0"/>
              </a:rPr>
              <a:t>В группе нашей очень интересно!</a:t>
            </a:r>
          </a:p>
          <a:p>
            <a:pPr marL="45720" indent="0" algn="ctr">
              <a:buNone/>
            </a:pPr>
            <a:r>
              <a:rPr lang="ru-RU" sz="1800" b="1" dirty="0">
                <a:solidFill>
                  <a:srgbClr val="3F14AC"/>
                </a:solidFill>
                <a:latin typeface="Times New Roman" pitchFamily="18" charset="0"/>
                <a:cs typeface="Times New Roman" pitchFamily="18" charset="0"/>
              </a:rPr>
              <a:t>Хотим мы провести для Вас</a:t>
            </a:r>
          </a:p>
          <a:p>
            <a:pPr marL="45720" indent="0" algn="ctr">
              <a:buNone/>
            </a:pPr>
            <a:r>
              <a:rPr lang="ru-RU" sz="1800" b="1" dirty="0">
                <a:solidFill>
                  <a:srgbClr val="3F14AC"/>
                </a:solidFill>
                <a:latin typeface="Times New Roman" pitchFamily="18" charset="0"/>
                <a:cs typeface="Times New Roman" pitchFamily="18" charset="0"/>
              </a:rPr>
              <a:t>Экскурсию все вместе.</a:t>
            </a:r>
          </a:p>
          <a:p>
            <a:pPr marL="45720" indent="0" algn="ctr">
              <a:buNone/>
            </a:pPr>
            <a:r>
              <a:rPr lang="ru-RU" sz="1800" b="1" dirty="0">
                <a:solidFill>
                  <a:srgbClr val="3F14AC"/>
                </a:solidFill>
                <a:latin typeface="Times New Roman" pitchFamily="18" charset="0"/>
                <a:cs typeface="Times New Roman" pitchFamily="18" charset="0"/>
              </a:rPr>
              <a:t>Мы двери в сказку открываем,</a:t>
            </a:r>
          </a:p>
          <a:p>
            <a:pPr marL="45720" indent="0" algn="ctr">
              <a:buNone/>
            </a:pPr>
            <a:r>
              <a:rPr lang="ru-RU" sz="1800" b="1" dirty="0">
                <a:solidFill>
                  <a:srgbClr val="3F14AC"/>
                </a:solidFill>
                <a:latin typeface="Times New Roman" pitchFamily="18" charset="0"/>
                <a:cs typeface="Times New Roman" pitchFamily="18" charset="0"/>
              </a:rPr>
              <a:t>И в нашу группу приглашаем!</a:t>
            </a:r>
          </a:p>
        </p:txBody>
      </p:sp>
    </p:spTree>
    <p:extLst>
      <p:ext uri="{BB962C8B-B14F-4D97-AF65-F5344CB8AC3E}">
        <p14:creationId xmlns:p14="http://schemas.microsoft.com/office/powerpoint/2010/main" val="4253349583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9552" y="5301208"/>
            <a:ext cx="8330743" cy="1440160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наша группа </a:t>
            </a:r>
          </a:p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нам тут очень здорово!</a:t>
            </a:r>
          </a:p>
        </p:txBody>
      </p:sp>
      <p:pic>
        <p:nvPicPr>
          <p:cNvPr id="3074" name="Picture 2" descr="C:\Users\Home\Desktop\IMG_20200807_131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7" y="1220754"/>
            <a:ext cx="2772309" cy="3696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08720"/>
            <a:ext cx="5760640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964522"/>
      </p:ext>
    </p:extLst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260648"/>
            <a:ext cx="8748464" cy="2952328"/>
          </a:xfrm>
        </p:spPr>
        <p:txBody>
          <a:bodyPr>
            <a:norm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1" dirty="0">
                <a:solidFill>
                  <a:srgbClr val="0D29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Раздевальная комната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rgbClr val="008A3E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</a:rPr>
              <a:t>В раздевалке шкафчики. В них пальто и шарфики,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</a:rPr>
              <a:t>Туфли, шапочки, ботинки, А на шкафчиках картинки:                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</a:rPr>
              <a:t>Знаю я зачем картинки! Чтоб не путали ботинки,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</a:rPr>
              <a:t>Туфли, шапочки, пальтишки  Ани, Саши и Иришки.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4546548" cy="3409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013" y="2708920"/>
            <a:ext cx="2557434" cy="3409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445825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641" y="289465"/>
            <a:ext cx="333136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театра</a:t>
            </a:r>
          </a:p>
          <a:p>
            <a:pPr algn="ctr"/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«Мы артисты»</a:t>
            </a:r>
            <a:endParaRPr lang="ru-RU" sz="32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4063" y="5733256"/>
            <a:ext cx="8502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Очень мы театры </a:t>
            </a:r>
            <a:r>
              <a:rPr lang="ru-RU" sz="20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любим, круглый </a:t>
            </a: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мы с ними дружим</a:t>
            </a:r>
            <a:r>
              <a:rPr lang="ru-RU" sz="20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000" b="1" dirty="0">
              <a:solidFill>
                <a:srgbClr val="008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нашей группе все </a:t>
            </a:r>
            <a:r>
              <a:rPr lang="ru-RU" sz="20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актеры, кукловоды </a:t>
            </a:r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000" b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танцоры.</a:t>
            </a:r>
            <a:endParaRPr lang="ru-RU" sz="2000" b="1" dirty="0">
              <a:solidFill>
                <a:srgbClr val="008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492B6C-A800-41BB-9709-47C12F9F3F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87" y="3812217"/>
            <a:ext cx="226774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8CE8ED9-C34F-45C9-BB77-4074E37E2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9646"/>
            <a:ext cx="4277581" cy="3208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49" y="2016871"/>
            <a:ext cx="4754408" cy="3565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3121835"/>
      </p:ext>
    </p:extLst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37032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</a:t>
            </a: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музыки</a:t>
            </a:r>
            <a:endParaRPr lang="ru-RU" sz="32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«Весёлые нотки»</a:t>
            </a:r>
            <a:endParaRPr lang="ru-RU" sz="32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182977"/>
            <a:ext cx="5488594" cy="4116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584212"/>
            <a:ext cx="43148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группе дети не скучают!</a:t>
            </a: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Тут музыкальный уголок.</a:t>
            </a: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нём дети громко так играют,</a:t>
            </a: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Трясётся даже потолок!</a:t>
            </a:r>
          </a:p>
        </p:txBody>
      </p:sp>
    </p:spTree>
    <p:extLst>
      <p:ext uri="{BB962C8B-B14F-4D97-AF65-F5344CB8AC3E}">
        <p14:creationId xmlns:p14="http://schemas.microsoft.com/office/powerpoint/2010/main" val="1870630404"/>
      </p:ext>
    </p:extLst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44466" y="-16799"/>
            <a:ext cx="5400600" cy="3474720"/>
          </a:xfrm>
        </p:spPr>
        <p:txBody>
          <a:bodyPr/>
          <a:lstStyle/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764704"/>
            <a:ext cx="38884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</a:t>
            </a:r>
          </a:p>
          <a:p>
            <a:pPr algn="ctr"/>
            <a:r>
              <a:rPr lang="ru-RU" sz="32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конструирования</a:t>
            </a:r>
          </a:p>
          <a:p>
            <a:pPr algn="ctr"/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«Строим сами»</a:t>
            </a:r>
            <a:endParaRPr lang="ru-RU" sz="32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4253" y="2492896"/>
            <a:ext cx="40597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Вместе строим мы дома, </a:t>
            </a: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и терема</a:t>
            </a: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Строим крепости большие </a:t>
            </a:r>
          </a:p>
          <a:p>
            <a:pPr algn="ctr"/>
            <a:r>
              <a:rPr lang="ru-RU" sz="2000" b="1" dirty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дороги боевые.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573FCBD-8852-4305-951C-BAEA42BC6D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7026" y="4253810"/>
            <a:ext cx="2797417" cy="2098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85F850F-6104-4F83-814D-563F5D529B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37341" y="1094699"/>
            <a:ext cx="5301208" cy="3975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299088"/>
      </p:ext>
    </p:extLst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1180</TotalTime>
  <Words>469</Words>
  <Application>Microsoft Office PowerPoint</Application>
  <PresentationFormat>Экран (4:3)</PresentationFormat>
  <Paragraphs>116</Paragraphs>
  <Slides>24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Добро пожаловать  в группу «Дружная семейка»  МБДОУ ДС № 7</vt:lpstr>
      <vt:lpstr>Группа № 12 «Дружная семейка»  Наш девиз: Мы детишки хоть куда, Для игры и для труда, Все вопросы зададим, Мы ответы знать хотим. Почему же, от чего же, Все и вся нас всех тревожит Что же, где, когда, зачем, Все нам интересно всем.  Девиз воспитателей: Дети – наше будущее!  Какими мы видим своих детей: Любознательными,  умными, самостоятельными, целеустремлёнными, смелыми и сильными. А самое важное – здоровыми!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общем, в нашей группе чудной  Всё, что хочешь, всё, что нужно, Вмиг найдёшь без промедления, Лишь бы было к тому стремление! </vt:lpstr>
      <vt:lpstr>Наш участок</vt:lpstr>
      <vt:lpstr>Спасибо! Были рады  встречи  с Вами!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Home</cp:lastModifiedBy>
  <cp:revision>98</cp:revision>
  <dcterms:created xsi:type="dcterms:W3CDTF">2014-02-18T16:31:38Z</dcterms:created>
  <dcterms:modified xsi:type="dcterms:W3CDTF">2020-08-26T19:46:37Z</dcterms:modified>
</cp:coreProperties>
</file>